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3138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51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E2686-FC65-4C5A-8044-612B22E137EC}" type="datetimeFigureOut">
              <a:rPr lang="en-US" smtClean="0"/>
              <a:pPr/>
              <a:t>9/2/2013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49C72-8E18-4714-9EF2-3705A96C7B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E2686-FC65-4C5A-8044-612B22E137EC}" type="datetimeFigureOut">
              <a:rPr lang="en-US" smtClean="0"/>
              <a:pPr/>
              <a:t>9/2/2013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49C72-8E18-4714-9EF2-3705A96C7B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E2686-FC65-4C5A-8044-612B22E137EC}" type="datetimeFigureOut">
              <a:rPr lang="en-US" smtClean="0"/>
              <a:pPr/>
              <a:t>9/2/2013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49C72-8E18-4714-9EF2-3705A96C7B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E2686-FC65-4C5A-8044-612B22E137EC}" type="datetimeFigureOut">
              <a:rPr lang="en-US" smtClean="0"/>
              <a:pPr/>
              <a:t>9/2/2013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49C72-8E18-4714-9EF2-3705A96C7B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E2686-FC65-4C5A-8044-612B22E137EC}" type="datetimeFigureOut">
              <a:rPr lang="en-US" smtClean="0"/>
              <a:pPr/>
              <a:t>9/2/2013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49C72-8E18-4714-9EF2-3705A96C7B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E2686-FC65-4C5A-8044-612B22E137EC}" type="datetimeFigureOut">
              <a:rPr lang="en-US" smtClean="0"/>
              <a:pPr/>
              <a:t>9/2/2013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49C72-8E18-4714-9EF2-3705A96C7B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E2686-FC65-4C5A-8044-612B22E137EC}" type="datetimeFigureOut">
              <a:rPr lang="en-US" smtClean="0"/>
              <a:pPr/>
              <a:t>9/2/2013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49C72-8E18-4714-9EF2-3705A96C7B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E2686-FC65-4C5A-8044-612B22E137EC}" type="datetimeFigureOut">
              <a:rPr lang="en-US" smtClean="0"/>
              <a:pPr/>
              <a:t>9/2/2013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49C72-8E18-4714-9EF2-3705A96C7B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E2686-FC65-4C5A-8044-612B22E137EC}" type="datetimeFigureOut">
              <a:rPr lang="en-US" smtClean="0"/>
              <a:pPr/>
              <a:t>9/2/2013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49C72-8E18-4714-9EF2-3705A96C7B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E2686-FC65-4C5A-8044-612B22E137EC}" type="datetimeFigureOut">
              <a:rPr lang="en-US" smtClean="0"/>
              <a:pPr/>
              <a:t>9/2/2013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49C72-8E18-4714-9EF2-3705A96C7B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E2686-FC65-4C5A-8044-612B22E137EC}" type="datetimeFigureOut">
              <a:rPr lang="en-US" smtClean="0"/>
              <a:pPr/>
              <a:t>9/2/2013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49C72-8E18-4714-9EF2-3705A96C7B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FE2686-FC65-4C5A-8044-612B22E137EC}" type="datetimeFigureOut">
              <a:rPr lang="en-US" smtClean="0"/>
              <a:pPr/>
              <a:t>9/2/2013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749C72-8E18-4714-9EF2-3705A96C7B5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485775"/>
            <a:ext cx="8304213" cy="1073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7664467"/>
              </p:ext>
            </p:extLst>
          </p:nvPr>
        </p:nvGraphicFramePr>
        <p:xfrm>
          <a:off x="152400" y="1066800"/>
          <a:ext cx="8884675" cy="4614272"/>
        </p:xfrm>
        <a:graphic>
          <a:graphicData uri="http://schemas.openxmlformats.org/drawingml/2006/table">
            <a:tbl>
              <a:tblPr/>
              <a:tblGrid>
                <a:gridCol w="231387"/>
                <a:gridCol w="1063322"/>
                <a:gridCol w="179142"/>
                <a:gridCol w="179142"/>
                <a:gridCol w="179142"/>
                <a:gridCol w="179142"/>
                <a:gridCol w="179142"/>
                <a:gridCol w="179142"/>
                <a:gridCol w="179142"/>
                <a:gridCol w="179142"/>
                <a:gridCol w="179142"/>
                <a:gridCol w="179142"/>
                <a:gridCol w="179142"/>
                <a:gridCol w="179142"/>
                <a:gridCol w="179142"/>
                <a:gridCol w="179142"/>
                <a:gridCol w="179142"/>
                <a:gridCol w="179142"/>
                <a:gridCol w="179142"/>
                <a:gridCol w="179142"/>
                <a:gridCol w="179142"/>
                <a:gridCol w="179142"/>
                <a:gridCol w="179142"/>
                <a:gridCol w="179142"/>
                <a:gridCol w="179142"/>
                <a:gridCol w="252062"/>
                <a:gridCol w="179142"/>
                <a:gridCol w="179142"/>
                <a:gridCol w="179142"/>
                <a:gridCol w="179142"/>
                <a:gridCol w="179142"/>
                <a:gridCol w="179142"/>
                <a:gridCol w="179142"/>
                <a:gridCol w="238220"/>
                <a:gridCol w="179142"/>
                <a:gridCol w="179142"/>
                <a:gridCol w="179142"/>
                <a:gridCol w="179142"/>
                <a:gridCol w="1008856"/>
              </a:tblGrid>
              <a:tr h="245267">
                <a:tc gridSpan="39"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CARTA KEMAJUAN 5S SMV SEGAMAT</a:t>
                      </a:r>
                    </a:p>
                  </a:txBody>
                  <a:tcPr marL="6156" marR="6156" marT="61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5267">
                <a:tc gridSpan="39">
                  <a:txBody>
                    <a:bodyPr/>
                    <a:lstStyle/>
                    <a:p>
                      <a:pPr algn="ctr" fontAlgn="b"/>
                      <a:r>
                        <a:rPr lang="fi-FI" sz="1600" b="1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PELAN UTAMA PELAKSANAAN SELEPAS PERSIJILAN BAGI TAHUN 2012</a:t>
                      </a:r>
                    </a:p>
                  </a:txBody>
                  <a:tcPr marL="6156" marR="6156" marT="61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06024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56" marR="6156" marT="61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56" marR="6156" marT="61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56" marR="6156" marT="61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56" marR="6156" marT="61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56" marR="6156" marT="61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56" marR="6156" marT="61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56" marR="6156" marT="61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56" marR="6156" marT="61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56" marR="6156" marT="61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56" marR="6156" marT="61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56" marR="6156" marT="61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56" marR="6156" marT="61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56" marR="6156" marT="61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56" marR="6156" marT="61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56" marR="6156" marT="61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56" marR="6156" marT="61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56" marR="6156" marT="61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56" marR="6156" marT="61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56" marR="6156" marT="61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56" marR="6156" marT="61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56" marR="6156" marT="61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56" marR="6156" marT="61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56" marR="6156" marT="61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56" marR="6156" marT="61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56" marR="6156" marT="61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56" marR="6156" marT="61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56" marR="6156" marT="61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56" marR="6156" marT="61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56" marR="6156" marT="61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56" marR="6156" marT="61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56" marR="6156" marT="61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56" marR="6156" marT="61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56" marR="6156" marT="61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56" marR="6156" marT="61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56" marR="6156" marT="61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56" marR="6156" marT="61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56" marR="6156" marT="61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56" marR="6156" marT="61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56" marR="6156" marT="61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21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BIL</a:t>
                      </a:r>
                    </a:p>
                  </a:txBody>
                  <a:tcPr marL="6156" marR="6156" marT="61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PROGRAM 5S</a:t>
                      </a:r>
                    </a:p>
                  </a:txBody>
                  <a:tcPr marL="6156" marR="6156" marT="61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APRIL</a:t>
                      </a:r>
                    </a:p>
                  </a:txBody>
                  <a:tcPr marL="6156" marR="6156" marT="61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MEI</a:t>
                      </a:r>
                    </a:p>
                  </a:txBody>
                  <a:tcPr marL="6156" marR="6156" marT="61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JUN</a:t>
                      </a:r>
                    </a:p>
                  </a:txBody>
                  <a:tcPr marL="6156" marR="6156" marT="61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JULAI</a:t>
                      </a:r>
                    </a:p>
                  </a:txBody>
                  <a:tcPr marL="6156" marR="6156" marT="61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OGOS</a:t>
                      </a:r>
                    </a:p>
                  </a:txBody>
                  <a:tcPr marL="6156" marR="6156" marT="61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SEPTEMBER</a:t>
                      </a:r>
                    </a:p>
                  </a:txBody>
                  <a:tcPr marL="6156" marR="6156" marT="61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OKTOBER</a:t>
                      </a:r>
                    </a:p>
                  </a:txBody>
                  <a:tcPr marL="6156" marR="6156" marT="61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NOVEMBER</a:t>
                      </a:r>
                    </a:p>
                  </a:txBody>
                  <a:tcPr marL="6156" marR="6156" marT="61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DISEMBER</a:t>
                      </a:r>
                    </a:p>
                  </a:txBody>
                  <a:tcPr marL="6156" marR="6156" marT="61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Catatan</a:t>
                      </a:r>
                    </a:p>
                  </a:txBody>
                  <a:tcPr marL="6156" marR="6156" marT="61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02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156" marR="6156" marT="61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156" marR="6156" marT="61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156" marR="6156" marT="61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156" marR="6156" marT="61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156" marR="6156" marT="61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156" marR="6156" marT="61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156" marR="6156" marT="61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156" marR="6156" marT="61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156" marR="6156" marT="61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621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156" marR="6156" marT="61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baseline="0" dirty="0" err="1">
                          <a:solidFill>
                            <a:srgbClr val="000000"/>
                          </a:solidFill>
                          <a:latin typeface="Calibri"/>
                        </a:rPr>
                        <a:t>Taklimat</a:t>
                      </a:r>
                      <a:r>
                        <a:rPr lang="en-US" sz="120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200" b="0" i="0" u="none" strike="noStrike" baseline="0" dirty="0" err="1">
                          <a:solidFill>
                            <a:srgbClr val="000000"/>
                          </a:solidFill>
                          <a:latin typeface="Calibri"/>
                        </a:rPr>
                        <a:t>Inovasi</a:t>
                      </a:r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56" marR="6156" marT="61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9 Apr</a:t>
                      </a:r>
                    </a:p>
                  </a:txBody>
                  <a:tcPr marL="6156" marR="6156" marT="61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02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21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6156" marR="6156" marT="61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baseline="0" dirty="0" err="1">
                          <a:solidFill>
                            <a:srgbClr val="000000"/>
                          </a:solidFill>
                          <a:latin typeface="Calibri"/>
                        </a:rPr>
                        <a:t>Inovasi</a:t>
                      </a:r>
                      <a:r>
                        <a:rPr lang="en-US" sz="120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200" b="0" i="0" u="none" strike="noStrike" baseline="0" dirty="0" err="1">
                          <a:solidFill>
                            <a:srgbClr val="000000"/>
                          </a:solidFill>
                          <a:latin typeface="Calibri"/>
                        </a:rPr>
                        <a:t>Sistem</a:t>
                      </a:r>
                      <a:r>
                        <a:rPr lang="en-US" sz="120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 PIC</a:t>
                      </a:r>
                    </a:p>
                  </a:txBody>
                  <a:tcPr marL="6156" marR="6156" marT="61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16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6156" marR="6156" marT="61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16 Apr - 4 Mei</a:t>
                      </a:r>
                    </a:p>
                  </a:txBody>
                  <a:tcPr marL="6156" marR="6156" marT="61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02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21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6156" marR="6156" marT="61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Gotong-royong Perdana 1</a:t>
                      </a:r>
                    </a:p>
                  </a:txBody>
                  <a:tcPr marL="6156" marR="6156" marT="61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11 Mei</a:t>
                      </a:r>
                    </a:p>
                  </a:txBody>
                  <a:tcPr marL="6156" marR="6156" marT="61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02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en-US" sz="1200" b="1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  <a:endParaRPr lang="en-US" sz="1200" b="1" i="0" u="none" strike="noStrike" baseline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11 Mei</a:t>
                      </a:r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56" marR="6156" marT="61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21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6156" marR="6156" marT="61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Audit 1</a:t>
                      </a:r>
                    </a:p>
                  </a:txBody>
                  <a:tcPr marL="6156" marR="6156" marT="61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14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14 Mei</a:t>
                      </a:r>
                    </a:p>
                  </a:txBody>
                  <a:tcPr marL="6156" marR="6156" marT="61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02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en-US" sz="1200" b="1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  <a:endParaRPr lang="en-US" sz="1200" b="1" i="0" u="none" strike="noStrike" baseline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26 Jun</a:t>
                      </a:r>
                      <a:r>
                        <a:rPr lang="en-US" sz="120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44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6156" marR="6156" marT="61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baseline="0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Taklimat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200" b="0" i="0" u="none" strike="noStrike" baseline="0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Inovasi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200" b="0" i="0" u="none" strike="noStrike" baseline="0" dirty="0" err="1">
                          <a:solidFill>
                            <a:srgbClr val="000000"/>
                          </a:solidFill>
                          <a:latin typeface="Calibri"/>
                        </a:rPr>
                        <a:t>Sistem</a:t>
                      </a:r>
                      <a:r>
                        <a:rPr lang="en-US" sz="120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200" b="0" i="0" u="none" strike="noStrike" baseline="0" dirty="0" err="1">
                          <a:solidFill>
                            <a:srgbClr val="000000"/>
                          </a:solidFill>
                          <a:latin typeface="Calibri"/>
                        </a:rPr>
                        <a:t>Pengurusan</a:t>
                      </a:r>
                      <a:r>
                        <a:rPr lang="en-US" sz="120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</a:p>
                  </a:txBody>
                  <a:tcPr marL="6156" marR="6156" marT="61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6156" marR="6156" marT="61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29</a:t>
                      </a:r>
                    </a:p>
                  </a:txBody>
                  <a:tcPr marL="6156" marR="6156" marT="61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11 - 29 Jun</a:t>
                      </a:r>
                    </a:p>
                  </a:txBody>
                  <a:tcPr marL="6156" marR="6156" marT="61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02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Fail</a:t>
                      </a:r>
                    </a:p>
                  </a:txBody>
                  <a:tcPr marL="6156" marR="6156" marT="61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en-US" sz="1200" b="1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  <a:endParaRPr lang="en-US" sz="1200" b="1" i="0" u="none" strike="noStrike" baseline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56" marR="6156" marT="61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 </a:t>
                      </a:r>
                      <a:r>
                        <a:rPr lang="en-US" sz="1200" b="0" i="0" u="none" strike="noStrike" baseline="0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Julai</a:t>
                      </a:r>
                      <a:r>
                        <a:rPr lang="en-US" sz="120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21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6156" marR="6156" marT="61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Inovasi Sistem Pengurusan</a:t>
                      </a:r>
                    </a:p>
                  </a:txBody>
                  <a:tcPr marL="6156" marR="6156" marT="61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6156" marR="6156" marT="61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6156" marR="6156" marT="61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2 - 20 Jul</a:t>
                      </a:r>
                    </a:p>
                  </a:txBody>
                  <a:tcPr marL="6156" marR="6156" marT="61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02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baseline="0" dirty="0" err="1">
                          <a:solidFill>
                            <a:srgbClr val="000000"/>
                          </a:solidFill>
                          <a:latin typeface="Calibri"/>
                        </a:rPr>
                        <a:t>Kewangan</a:t>
                      </a:r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56" marR="6156" marT="61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en-US" sz="1200" b="0" i="0" u="none" strike="noStrike" baseline="0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Tidak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200" b="0" i="0" u="none" strike="noStrike" baseline="0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dijalankan</a:t>
                      </a:r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56" marR="6156" marT="61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212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56" marR="6156" marT="615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56" marR="6156" marT="615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56" marR="6156" marT="615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56" marR="6156" marT="615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56" marR="6156" marT="615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56" marR="6156" marT="615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56" marR="6156" marT="615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56" marR="6156" marT="615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56" marR="6156" marT="615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56" marR="6156" marT="615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56" marR="6156" marT="615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56" marR="6156" marT="615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56" marR="6156" marT="615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56" marR="6156" marT="615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56" marR="6156" marT="615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56" marR="6156" marT="615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56" marR="6156" marT="615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56" marR="6156" marT="615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56" marR="6156" marT="615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56" marR="6156" marT="615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56" marR="6156" marT="615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56" marR="6156" marT="615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56" marR="6156" marT="615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56" marR="6156" marT="615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56" marR="6156" marT="615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56" marR="6156" marT="615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56" marR="6156" marT="615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56" marR="6156" marT="615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56" marR="6156" marT="615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56" marR="6156" marT="615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56" marR="6156" marT="615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56" marR="6156" marT="615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56" marR="6156" marT="615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56" marR="6156" marT="615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56" marR="6156" marT="615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56" marR="6156" marT="615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56" marR="6156" marT="615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56" marR="6156" marT="615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56" marR="6156" marT="615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96212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56" marR="6156" marT="61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56" marR="6156" marT="61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56" marR="6156" marT="61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56" marR="6156" marT="61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56" marR="6156" marT="61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56" marR="6156" marT="61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56" marR="6156" marT="61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56" marR="6156" marT="61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56" marR="6156" marT="61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56" marR="6156" marT="615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Rancang</a:t>
                      </a:r>
                    </a:p>
                  </a:txBody>
                  <a:tcPr marL="6156" marR="6156" marT="61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56" marR="6156" marT="61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56" marR="6156" marT="61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56" marR="6156" marT="61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56" marR="6156" marT="61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56" marR="6156" marT="61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56" marR="6156" marT="61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56" marR="6156" marT="61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56" marR="6156" marT="615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Sebenar</a:t>
                      </a:r>
                    </a:p>
                  </a:txBody>
                  <a:tcPr marL="6156" marR="6156" marT="61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56" marR="6156" marT="61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56" marR="6156" marT="61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56" marR="6156" marT="61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56" marR="6156" marT="61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56" marR="6156" marT="61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56" marR="6156" marT="61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56" marR="6156" marT="61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56" marR="6156" marT="61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56" marR="6156" marT="61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56" marR="6156" marT="61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56" marR="6156" marT="61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533400"/>
            <a:ext cx="8304213" cy="1073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0626161"/>
              </p:ext>
            </p:extLst>
          </p:nvPr>
        </p:nvGraphicFramePr>
        <p:xfrm>
          <a:off x="76189" y="1069975"/>
          <a:ext cx="9003361" cy="4746190"/>
        </p:xfrm>
        <a:graphic>
          <a:graphicData uri="http://schemas.openxmlformats.org/drawingml/2006/table">
            <a:tbl>
              <a:tblPr/>
              <a:tblGrid>
                <a:gridCol w="232298"/>
                <a:gridCol w="1456327"/>
                <a:gridCol w="169756"/>
                <a:gridCol w="169756"/>
                <a:gridCol w="169756"/>
                <a:gridCol w="169756"/>
                <a:gridCol w="169756"/>
                <a:gridCol w="169756"/>
                <a:gridCol w="169756"/>
                <a:gridCol w="169756"/>
                <a:gridCol w="169756"/>
                <a:gridCol w="169756"/>
                <a:gridCol w="169756"/>
                <a:gridCol w="169756"/>
                <a:gridCol w="224956"/>
                <a:gridCol w="169756"/>
                <a:gridCol w="169756"/>
                <a:gridCol w="169756"/>
                <a:gridCol w="169756"/>
                <a:gridCol w="169756"/>
                <a:gridCol w="169756"/>
                <a:gridCol w="169756"/>
                <a:gridCol w="169756"/>
                <a:gridCol w="169756"/>
                <a:gridCol w="169756"/>
                <a:gridCol w="272775"/>
                <a:gridCol w="169756"/>
                <a:gridCol w="169756"/>
                <a:gridCol w="169756"/>
                <a:gridCol w="169756"/>
                <a:gridCol w="169756"/>
                <a:gridCol w="169756"/>
                <a:gridCol w="169756"/>
                <a:gridCol w="259063"/>
                <a:gridCol w="169756"/>
                <a:gridCol w="169756"/>
                <a:gridCol w="169756"/>
                <a:gridCol w="169756"/>
                <a:gridCol w="955994"/>
              </a:tblGrid>
              <a:tr h="278169">
                <a:tc gridSpan="39"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CARTA KEMAJUAN 5S SMV SEGAMAT</a:t>
                      </a:r>
                    </a:p>
                  </a:txBody>
                  <a:tcPr marL="6156" marR="6156" marT="61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78169">
                <a:tc gridSpan="39">
                  <a:txBody>
                    <a:bodyPr/>
                    <a:lstStyle/>
                    <a:p>
                      <a:pPr algn="ctr" fontAlgn="b"/>
                      <a:r>
                        <a:rPr lang="fi-FI" sz="1600" b="1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PELAN UTAMA PELAKSANAAN SELEPAS PERSIJILAN BAGI TAHUN 2012</a:t>
                      </a:r>
                    </a:p>
                  </a:txBody>
                  <a:tcPr marL="6156" marR="6156" marT="61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29241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56" marR="6156" marT="61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56" marR="6156" marT="61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56" marR="6156" marT="61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56" marR="6156" marT="61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56" marR="6156" marT="61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56" marR="6156" marT="61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56" marR="6156" marT="61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56" marR="6156" marT="61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56" marR="6156" marT="61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56" marR="6156" marT="61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56" marR="6156" marT="61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56" marR="6156" marT="61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56" marR="6156" marT="61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56" marR="6156" marT="61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56" marR="6156" marT="61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56" marR="6156" marT="61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56" marR="6156" marT="61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56" marR="6156" marT="61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56" marR="6156" marT="61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56" marR="6156" marT="61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56" marR="6156" marT="61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56" marR="6156" marT="61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56" marR="6156" marT="61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56" marR="6156" marT="61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56" marR="6156" marT="61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56" marR="6156" marT="61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56" marR="6156" marT="61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56" marR="6156" marT="61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56" marR="6156" marT="61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56" marR="6156" marT="61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56" marR="6156" marT="61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56" marR="6156" marT="61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56" marR="6156" marT="61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56" marR="6156" marT="61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56" marR="6156" marT="61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56" marR="6156" marT="61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56" marR="6156" marT="61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56" marR="6156" marT="61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56" marR="6156" marT="61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832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BIL</a:t>
                      </a:r>
                    </a:p>
                  </a:txBody>
                  <a:tcPr marL="6156" marR="6156" marT="61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PROGRAM 5S</a:t>
                      </a:r>
                    </a:p>
                  </a:txBody>
                  <a:tcPr marL="6156" marR="6156" marT="61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APRIL</a:t>
                      </a:r>
                    </a:p>
                  </a:txBody>
                  <a:tcPr marL="6156" marR="6156" marT="61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MEI</a:t>
                      </a:r>
                    </a:p>
                  </a:txBody>
                  <a:tcPr marL="6156" marR="6156" marT="61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JUN</a:t>
                      </a:r>
                    </a:p>
                  </a:txBody>
                  <a:tcPr marL="6156" marR="6156" marT="61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JULAI</a:t>
                      </a:r>
                    </a:p>
                  </a:txBody>
                  <a:tcPr marL="6156" marR="6156" marT="61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OGOS</a:t>
                      </a:r>
                    </a:p>
                  </a:txBody>
                  <a:tcPr marL="6156" marR="6156" marT="61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SEPTEMBER</a:t>
                      </a:r>
                    </a:p>
                  </a:txBody>
                  <a:tcPr marL="6156" marR="6156" marT="61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OKTOBER</a:t>
                      </a:r>
                    </a:p>
                  </a:txBody>
                  <a:tcPr marL="6156" marR="6156" marT="61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NOVEMBER</a:t>
                      </a:r>
                    </a:p>
                  </a:txBody>
                  <a:tcPr marL="6156" marR="6156" marT="61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DISEMBER</a:t>
                      </a:r>
                    </a:p>
                  </a:txBody>
                  <a:tcPr marL="6156" marR="6156" marT="61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Catatan</a:t>
                      </a:r>
                    </a:p>
                  </a:txBody>
                  <a:tcPr marL="6156" marR="6156" marT="61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924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156" marR="6156" marT="61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156" marR="6156" marT="61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156" marR="6156" marT="61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156" marR="6156" marT="61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156" marR="6156" marT="61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156" marR="6156" marT="61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156" marR="6156" marT="61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156" marR="6156" marT="61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156" marR="6156" marT="61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1832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6156" marR="6156" marT="61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Gotong-royong Perdana 2</a:t>
                      </a:r>
                    </a:p>
                  </a:txBody>
                  <a:tcPr marL="6156" marR="6156" marT="61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27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27 </a:t>
                      </a:r>
                      <a:r>
                        <a:rPr lang="en-US" sz="1200" b="0" i="0" u="none" strike="noStrike" baseline="0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Julai</a:t>
                      </a:r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56" marR="6156" marT="61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924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en-US" sz="1200" b="1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  <a:endParaRPr lang="en-US" sz="1200" b="1" i="0" u="none" strike="noStrike" baseline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27</a:t>
                      </a:r>
                      <a:r>
                        <a:rPr lang="en-US" sz="120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en-US" sz="1200" b="0" i="0" u="none" strike="noStrike" baseline="0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Julai</a:t>
                      </a:r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56" marR="6156" marT="61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832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6156" marR="6156" marT="61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Audit 2</a:t>
                      </a:r>
                    </a:p>
                  </a:txBody>
                  <a:tcPr marL="6156" marR="6156" marT="61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6156" marR="6156" marT="61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2 Ogos</a:t>
                      </a:r>
                    </a:p>
                  </a:txBody>
                  <a:tcPr marL="6156" marR="6156" marT="61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924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382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6156" marR="6156" marT="61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Inovasi Sistem Pengurusan</a:t>
                      </a:r>
                    </a:p>
                  </a:txBody>
                  <a:tcPr marL="6156" marR="6156" marT="61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27</a:t>
                      </a:r>
                    </a:p>
                  </a:txBody>
                  <a:tcPr marL="6156" marR="6156" marT="61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19</a:t>
                      </a:r>
                    </a:p>
                  </a:txBody>
                  <a:tcPr marL="6156" marR="6156" marT="61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27 </a:t>
                      </a:r>
                      <a:r>
                        <a:rPr lang="en-US" sz="1200" b="0" i="0" u="none" strike="noStrike" baseline="0" dirty="0" err="1">
                          <a:solidFill>
                            <a:srgbClr val="000000"/>
                          </a:solidFill>
                          <a:latin typeface="Calibri"/>
                        </a:rPr>
                        <a:t>Ogos</a:t>
                      </a:r>
                      <a:r>
                        <a:rPr lang="en-US" sz="120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 - 19 Sept</a:t>
                      </a:r>
                    </a:p>
                  </a:txBody>
                  <a:tcPr marL="6156" marR="6156" marT="61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924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Stor</a:t>
                      </a:r>
                    </a:p>
                  </a:txBody>
                  <a:tcPr marL="6156" marR="6156" marT="61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en-US" sz="1200" b="1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  <a:endParaRPr lang="en-US" sz="1200" b="1" i="0" u="none" strike="noStrike" baseline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56" marR="6156" marT="61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 Sept</a:t>
                      </a:r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56" marR="6156" marT="61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382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6156" marR="6156" marT="61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Inovasi Sistem Pengurusan</a:t>
                      </a:r>
                    </a:p>
                  </a:txBody>
                  <a:tcPr marL="6156" marR="6156" marT="61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24</a:t>
                      </a:r>
                    </a:p>
                  </a:txBody>
                  <a:tcPr marL="6156" marR="6156" marT="61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19</a:t>
                      </a:r>
                    </a:p>
                  </a:txBody>
                  <a:tcPr marL="6156" marR="6156" marT="61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24 Sept - 19 okt</a:t>
                      </a:r>
                    </a:p>
                  </a:txBody>
                  <a:tcPr marL="6156" marR="6156" marT="61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924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Aset dan Harta</a:t>
                      </a:r>
                    </a:p>
                  </a:txBody>
                  <a:tcPr marL="6156" marR="6156" marT="61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en-US" sz="1200" b="1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  <a:endParaRPr lang="en-US" sz="1200" b="1" i="0" u="none" strike="noStrike" baseline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11 </a:t>
                      </a:r>
                      <a:r>
                        <a:rPr lang="en-US" sz="1200" b="0" i="0" u="none" strike="noStrike" baseline="0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okt</a:t>
                      </a:r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56" marR="6156" marT="61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832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6156" marR="6156" marT="61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Gotong-royong Perdana 3</a:t>
                      </a:r>
                    </a:p>
                  </a:txBody>
                  <a:tcPr marL="6156" marR="6156" marT="61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29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29 Okt</a:t>
                      </a:r>
                    </a:p>
                  </a:txBody>
                  <a:tcPr marL="6156" marR="6156" marT="61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924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en-US" sz="1200" b="1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  <a:endParaRPr lang="en-US" sz="1200" b="1" i="0" u="none" strike="noStrike" baseline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26 </a:t>
                      </a:r>
                      <a:r>
                        <a:rPr lang="en-US" sz="1200" b="0" i="0" u="none" strike="noStrike" baseline="0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Okt</a:t>
                      </a:r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56" marR="6156" marT="61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832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6156" marR="6156" marT="61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Audit 3</a:t>
                      </a:r>
                    </a:p>
                  </a:txBody>
                  <a:tcPr marL="6156" marR="6156" marT="61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156" marR="6156" marT="61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1 Nov</a:t>
                      </a:r>
                    </a:p>
                  </a:txBody>
                  <a:tcPr marL="6156" marR="6156" marT="61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924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8324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56" marR="6156" marT="615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56" marR="6156" marT="615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56" marR="6156" marT="615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56" marR="6156" marT="615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56" marR="6156" marT="615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56" marR="6156" marT="615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56" marR="6156" marT="615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56" marR="6156" marT="615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56" marR="6156" marT="615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56" marR="6156" marT="615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56" marR="6156" marT="615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56" marR="6156" marT="615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56" marR="6156" marT="615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56" marR="6156" marT="615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56" marR="6156" marT="615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56" marR="6156" marT="615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56" marR="6156" marT="615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56" marR="6156" marT="615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56" marR="6156" marT="615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56" marR="6156" marT="615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56" marR="6156" marT="615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56" marR="6156" marT="615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56" marR="6156" marT="615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56" marR="6156" marT="615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56" marR="6156" marT="615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56" marR="6156" marT="615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56" marR="6156" marT="615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56" marR="6156" marT="615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56" marR="6156" marT="615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56" marR="6156" marT="615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56" marR="6156" marT="615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56" marR="6156" marT="615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56" marR="6156" marT="615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56" marR="6156" marT="615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56" marR="6156" marT="615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56" marR="6156" marT="615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56" marR="6156" marT="615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56" marR="6156" marT="615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56" marR="6156" marT="615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18324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56" marR="6156" marT="61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56" marR="6156" marT="61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56" marR="6156" marT="61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56" marR="6156" marT="61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56" marR="6156" marT="61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56" marR="6156" marT="61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56" marR="6156" marT="61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56" marR="6156" marT="61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56" marR="6156" marT="61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56" marR="6156" marT="615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Rancang</a:t>
                      </a:r>
                    </a:p>
                  </a:txBody>
                  <a:tcPr marL="6156" marR="6156" marT="61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56" marR="6156" marT="61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56" marR="6156" marT="61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56" marR="6156" marT="61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56" marR="6156" marT="61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56" marR="6156" marT="61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56" marR="6156" marT="61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56" marR="6156" marT="61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56" marR="6156" marT="615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56" marR="6156" marT="6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Sebenar</a:t>
                      </a:r>
                    </a:p>
                  </a:txBody>
                  <a:tcPr marL="6156" marR="6156" marT="61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56" marR="6156" marT="61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56" marR="6156" marT="61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56" marR="6156" marT="61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56" marR="6156" marT="61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56" marR="6156" marT="61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56" marR="6156" marT="61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56" marR="6156" marT="61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56" marR="6156" marT="61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56" marR="6156" marT="61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56" marR="6156" marT="61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56" marR="6156" marT="61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339</TotalTime>
  <Words>246</Words>
  <Application>Microsoft Office PowerPoint</Application>
  <PresentationFormat>On-screen Show (4:3)</PresentationFormat>
  <Paragraphs>1024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XP</dc:creator>
  <cp:lastModifiedBy>Siti Fatimah</cp:lastModifiedBy>
  <cp:revision>12</cp:revision>
  <dcterms:created xsi:type="dcterms:W3CDTF">2012-03-24T07:39:43Z</dcterms:created>
  <dcterms:modified xsi:type="dcterms:W3CDTF">2013-09-02T08:17:02Z</dcterms:modified>
</cp:coreProperties>
</file>