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62" r:id="rId2"/>
    <p:sldId id="263" r:id="rId3"/>
    <p:sldId id="264" r:id="rId4"/>
    <p:sldId id="266" r:id="rId5"/>
    <p:sldId id="268" r:id="rId6"/>
    <p:sldId id="269" r:id="rId7"/>
    <p:sldId id="270" r:id="rId8"/>
    <p:sldId id="271" r:id="rId9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16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2C582-B53A-4909-B485-FD65E9D8BC7A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4E0C-E314-4F08-86BA-14B9833EA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94E0C-E314-4F08-86BA-14B9833EA6A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94E0C-E314-4F08-86BA-14B9833EA6A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94E0C-E314-4F08-86BA-14B9833EA6A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C9C6EB9-9751-4BF8-ABAC-2B0BD6570A8A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D95B273-8B46-4AB7-908A-90D58038F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6EB9-9751-4BF8-ABAC-2B0BD6570A8A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B273-8B46-4AB7-908A-90D58038F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6EB9-9751-4BF8-ABAC-2B0BD6570A8A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B273-8B46-4AB7-908A-90D58038F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9C6EB9-9751-4BF8-ABAC-2B0BD6570A8A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95B273-8B46-4AB7-908A-90D58038FB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C9C6EB9-9751-4BF8-ABAC-2B0BD6570A8A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D95B273-8B46-4AB7-908A-90D58038F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6EB9-9751-4BF8-ABAC-2B0BD6570A8A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B273-8B46-4AB7-908A-90D58038FB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6EB9-9751-4BF8-ABAC-2B0BD6570A8A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B273-8B46-4AB7-908A-90D58038FB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9C6EB9-9751-4BF8-ABAC-2B0BD6570A8A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95B273-8B46-4AB7-908A-90D58038FB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6EB9-9751-4BF8-ABAC-2B0BD6570A8A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B273-8B46-4AB7-908A-90D58038F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9C6EB9-9751-4BF8-ABAC-2B0BD6570A8A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95B273-8B46-4AB7-908A-90D58038FB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9C6EB9-9751-4BF8-ABAC-2B0BD6570A8A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95B273-8B46-4AB7-908A-90D58038FB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9C6EB9-9751-4BF8-ABAC-2B0BD6570A8A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95B273-8B46-4AB7-908A-90D58038F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4876800" cy="63182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POLISI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743200"/>
            <a:ext cx="5029200" cy="2667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Mengimplementasikan</a:t>
            </a:r>
            <a:r>
              <a:rPr lang="en-US" dirty="0" smtClean="0"/>
              <a:t> 5S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amalan</a:t>
            </a:r>
            <a:r>
              <a:rPr lang="en-US" dirty="0" smtClean="0"/>
              <a:t> yang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</a:t>
            </a:r>
            <a:r>
              <a:rPr lang="en-US" dirty="0" err="1" smtClean="0"/>
              <a:t>Vokasional</a:t>
            </a:r>
            <a:r>
              <a:rPr lang="en-US" dirty="0" smtClean="0"/>
              <a:t> </a:t>
            </a:r>
            <a:r>
              <a:rPr lang="en-US" dirty="0" err="1" smtClean="0"/>
              <a:t>Segamat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mengurangkan</a:t>
            </a:r>
            <a:r>
              <a:rPr lang="en-US" dirty="0" smtClean="0"/>
              <a:t> </a:t>
            </a:r>
            <a:r>
              <a:rPr lang="en-US" dirty="0" err="1" smtClean="0"/>
              <a:t>pembaziran</a:t>
            </a:r>
            <a:r>
              <a:rPr lang="en-US" dirty="0" smtClean="0"/>
              <a:t> </a:t>
            </a:r>
            <a:r>
              <a:rPr lang="en-US" dirty="0" err="1" smtClean="0"/>
              <a:t>kos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tugasan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kualiti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produktiviti</a:t>
            </a:r>
            <a:r>
              <a:rPr lang="en-US" dirty="0" smtClean="0"/>
              <a:t> </a:t>
            </a:r>
            <a:r>
              <a:rPr lang="en-US" dirty="0" err="1" smtClean="0"/>
              <a:t>berteraskan</a:t>
            </a:r>
            <a:r>
              <a:rPr lang="en-US" dirty="0" smtClean="0"/>
              <a:t> </a:t>
            </a:r>
            <a:r>
              <a:rPr lang="en-US" dirty="0" err="1" smtClean="0"/>
              <a:t>Falsafah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Negara </a:t>
            </a:r>
            <a:endParaRPr lang="en-US" dirty="0"/>
          </a:p>
        </p:txBody>
      </p:sp>
      <p:pic>
        <p:nvPicPr>
          <p:cNvPr id="4" name="Picture 3" descr="ippi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33400"/>
            <a:ext cx="788987" cy="106680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</p:spPr>
      </p:pic>
      <p:pic>
        <p:nvPicPr>
          <p:cNvPr id="5" name="Picture 4" descr="LOGO 5S SEKOLAH betul.jpg"/>
          <p:cNvPicPr>
            <a:picLocks noChangeAspect="1" noChangeArrowheads="1"/>
          </p:cNvPicPr>
          <p:nvPr/>
        </p:nvPicPr>
        <p:blipFill>
          <a:blip r:embed="rId3" cstate="print">
            <a:lum bright="-5000"/>
          </a:blip>
          <a:srcRect/>
          <a:stretch>
            <a:fillRect/>
          </a:stretch>
        </p:blipFill>
        <p:spPr bwMode="auto">
          <a:xfrm>
            <a:off x="7239000" y="533400"/>
            <a:ext cx="1140839" cy="107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4876800" cy="63182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OBJEKTIF 5S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667000"/>
            <a:ext cx="6019800" cy="32766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AutoNum type="arabicPeriod"/>
            </a:pP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persekitaran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, </a:t>
            </a:r>
            <a:r>
              <a:rPr lang="en-US" dirty="0" err="1" smtClean="0"/>
              <a:t>kemas</a:t>
            </a:r>
            <a:r>
              <a:rPr lang="en-US" dirty="0" smtClean="0"/>
              <a:t>, </a:t>
            </a:r>
            <a:r>
              <a:rPr lang="en-US" dirty="0" err="1" smtClean="0"/>
              <a:t>selamat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kondusif</a:t>
            </a:r>
            <a:endParaRPr lang="en-US" dirty="0" smtClean="0"/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dirty="0" err="1" smtClean="0"/>
              <a:t>Menggalakkan</a:t>
            </a:r>
            <a:r>
              <a:rPr lang="en-US" dirty="0" smtClean="0"/>
              <a:t> </a:t>
            </a:r>
            <a:r>
              <a:rPr lang="en-US" dirty="0" err="1" smtClean="0"/>
              <a:t>amalan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endParaRPr lang="en-US" dirty="0" smtClean="0"/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kualiti</a:t>
            </a:r>
            <a:r>
              <a:rPr lang="en-US" dirty="0" smtClean="0"/>
              <a:t>, </a:t>
            </a:r>
            <a:r>
              <a:rPr lang="en-US" dirty="0" err="1" smtClean="0"/>
              <a:t>produktiviti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profesionalisme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endParaRPr lang="en-US" dirty="0" smtClean="0"/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dirty="0" err="1" smtClean="0"/>
              <a:t>Memupuk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berpasukan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endParaRPr lang="en-US" dirty="0" smtClean="0"/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perkhidmatan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ippi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33400"/>
            <a:ext cx="788987" cy="106680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</p:spPr>
      </p:pic>
      <p:pic>
        <p:nvPicPr>
          <p:cNvPr id="5" name="Picture 4" descr="LOGO 5S SEKOLAH betul.jpg"/>
          <p:cNvPicPr>
            <a:picLocks noChangeAspect="1" noChangeArrowheads="1"/>
          </p:cNvPicPr>
          <p:nvPr/>
        </p:nvPicPr>
        <p:blipFill>
          <a:blip r:embed="rId3" cstate="print">
            <a:lum bright="-5000"/>
          </a:blip>
          <a:srcRect/>
          <a:stretch>
            <a:fillRect/>
          </a:stretch>
        </p:blipFill>
        <p:spPr bwMode="auto">
          <a:xfrm>
            <a:off x="7239000" y="533400"/>
            <a:ext cx="1140839" cy="107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6553200" cy="838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  TUGAS DAN TANGGUNGJAWAB </a:t>
            </a:r>
            <a:br>
              <a:rPr lang="en-US" dirty="0" smtClean="0"/>
            </a:br>
            <a:r>
              <a:rPr lang="en-US" dirty="0" smtClean="0"/>
              <a:t>                        JK INDUK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667000"/>
            <a:ext cx="6324600" cy="36576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1600" dirty="0" err="1" smtClean="0"/>
              <a:t>Menentukan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matlamat</a:t>
            </a:r>
            <a:r>
              <a:rPr lang="en-US" sz="1600" dirty="0" smtClean="0"/>
              <a:t> </a:t>
            </a:r>
            <a:r>
              <a:rPr lang="en-US" sz="1600" dirty="0" err="1" smtClean="0"/>
              <a:t>pelaksanaan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5S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1600" dirty="0" err="1" smtClean="0"/>
              <a:t>Membentuk</a:t>
            </a:r>
            <a:r>
              <a:rPr lang="en-US" sz="1600" dirty="0" smtClean="0"/>
              <a:t> </a:t>
            </a:r>
            <a:r>
              <a:rPr lang="en-US" sz="1600" dirty="0" err="1" smtClean="0"/>
              <a:t>pelan</a:t>
            </a:r>
            <a:r>
              <a:rPr lang="en-US" sz="1600" dirty="0" smtClean="0"/>
              <a:t> </a:t>
            </a:r>
            <a:r>
              <a:rPr lang="en-US" sz="1600" dirty="0" err="1" smtClean="0"/>
              <a:t>tindakan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tempoh</a:t>
            </a:r>
            <a:r>
              <a:rPr lang="en-US" sz="1600" dirty="0" smtClean="0"/>
              <a:t> 6 </a:t>
            </a:r>
            <a:r>
              <a:rPr lang="en-US" sz="1600" dirty="0" err="1" smtClean="0"/>
              <a:t>bulan</a:t>
            </a:r>
            <a:endParaRPr lang="en-US" sz="1600" dirty="0" smtClean="0"/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1600" dirty="0" err="1" smtClean="0"/>
              <a:t>Memperuntukkan</a:t>
            </a:r>
            <a:r>
              <a:rPr lang="en-US" sz="1600" dirty="0" smtClean="0"/>
              <a:t> </a:t>
            </a:r>
            <a:r>
              <a:rPr lang="en-US" sz="1600" dirty="0" err="1" smtClean="0"/>
              <a:t>belanjawan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sumber</a:t>
            </a:r>
            <a:r>
              <a:rPr lang="en-US" sz="1600" dirty="0" smtClean="0"/>
              <a:t> </a:t>
            </a:r>
            <a:r>
              <a:rPr lang="en-US" sz="1600" dirty="0" err="1" smtClean="0"/>
              <a:t>kewangan</a:t>
            </a:r>
            <a:r>
              <a:rPr lang="en-US" sz="1600" dirty="0" smtClean="0"/>
              <a:t> yang minima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1600" dirty="0" err="1" smtClean="0"/>
              <a:t>Menetapkan</a:t>
            </a:r>
            <a:r>
              <a:rPr lang="en-US" sz="1600" dirty="0" smtClean="0"/>
              <a:t> </a:t>
            </a:r>
            <a:r>
              <a:rPr lang="en-US" sz="1600" dirty="0" err="1" smtClean="0"/>
              <a:t>polisi</a:t>
            </a:r>
            <a:r>
              <a:rPr lang="en-US" sz="1600" dirty="0" smtClean="0"/>
              <a:t> </a:t>
            </a:r>
            <a:r>
              <a:rPr lang="en-US" sz="1600" dirty="0" err="1" smtClean="0"/>
              <a:t>peraturan</a:t>
            </a:r>
            <a:r>
              <a:rPr lang="en-US" sz="1600" dirty="0" smtClean="0"/>
              <a:t>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garis</a:t>
            </a:r>
            <a:r>
              <a:rPr lang="en-US" sz="1600" dirty="0" smtClean="0"/>
              <a:t> </a:t>
            </a:r>
            <a:r>
              <a:rPr lang="en-US" sz="1600" dirty="0" err="1" smtClean="0"/>
              <a:t>panduan</a:t>
            </a:r>
            <a:r>
              <a:rPr lang="en-US" sz="1600" dirty="0" smtClean="0"/>
              <a:t> </a:t>
            </a:r>
            <a:r>
              <a:rPr lang="en-US" sz="1600" dirty="0" err="1" smtClean="0"/>
              <a:t>pelaksanaan</a:t>
            </a:r>
            <a:endParaRPr lang="en-US" sz="1600" dirty="0" smtClean="0"/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1600" dirty="0" err="1" smtClean="0"/>
              <a:t>Membentuk</a:t>
            </a:r>
            <a:r>
              <a:rPr lang="en-US" sz="1600" dirty="0" smtClean="0"/>
              <a:t> </a:t>
            </a:r>
            <a:r>
              <a:rPr lang="en-US" sz="1600" dirty="0" err="1" smtClean="0"/>
              <a:t>jawatankuasa</a:t>
            </a:r>
            <a:r>
              <a:rPr lang="en-US" sz="1600" dirty="0" smtClean="0"/>
              <a:t> </a:t>
            </a:r>
            <a:r>
              <a:rPr lang="en-US" sz="1600" dirty="0" err="1" smtClean="0"/>
              <a:t>pelaksana</a:t>
            </a:r>
            <a:r>
              <a:rPr lang="en-US" sz="1600" dirty="0" smtClean="0"/>
              <a:t> </a:t>
            </a:r>
            <a:r>
              <a:rPr lang="en-US" sz="1600" dirty="0" err="1" smtClean="0"/>
              <a:t>pemudahcara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ahli</a:t>
            </a:r>
            <a:r>
              <a:rPr lang="en-US" sz="1600" dirty="0" smtClean="0"/>
              <a:t> </a:t>
            </a:r>
            <a:r>
              <a:rPr lang="en-US" sz="1600" dirty="0" err="1" smtClean="0"/>
              <a:t>kumpulan</a:t>
            </a:r>
            <a:r>
              <a:rPr lang="en-US" sz="1600" dirty="0" smtClean="0"/>
              <a:t> 5S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1600" dirty="0" err="1" smtClean="0"/>
              <a:t>Menetapkan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penghargaan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ganjaran</a:t>
            </a:r>
            <a:endParaRPr lang="en-US" sz="1600" dirty="0" smtClean="0"/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1600" dirty="0" err="1" smtClean="0"/>
              <a:t>Mengawasi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menilai</a:t>
            </a:r>
            <a:r>
              <a:rPr lang="en-US" sz="1600" dirty="0" smtClean="0"/>
              <a:t> </a:t>
            </a:r>
            <a:r>
              <a:rPr lang="en-US" sz="1600" dirty="0" err="1" smtClean="0"/>
              <a:t>kemajuan</a:t>
            </a:r>
            <a:r>
              <a:rPr lang="en-US" sz="1600" dirty="0" smtClean="0"/>
              <a:t> </a:t>
            </a:r>
            <a:r>
              <a:rPr lang="en-US" sz="1600" dirty="0" err="1" smtClean="0"/>
              <a:t>pelaksanaan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bantuan</a:t>
            </a:r>
            <a:r>
              <a:rPr lang="en-US" sz="1600" dirty="0" smtClean="0"/>
              <a:t> JK Audit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1600" dirty="0" err="1" smtClean="0"/>
              <a:t>Mengawasi</a:t>
            </a:r>
            <a:r>
              <a:rPr lang="en-US" sz="1600" dirty="0" smtClean="0"/>
              <a:t> </a:t>
            </a:r>
            <a:r>
              <a:rPr lang="en-US" sz="1600" dirty="0" err="1" smtClean="0"/>
              <a:t>kemajuan</a:t>
            </a:r>
            <a:r>
              <a:rPr lang="en-US" sz="1600" dirty="0" smtClean="0"/>
              <a:t> program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pembentukan</a:t>
            </a:r>
            <a:r>
              <a:rPr lang="en-US" sz="1600" dirty="0" smtClean="0"/>
              <a:t> standard yang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berkaitan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5S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pengekalan</a:t>
            </a:r>
            <a:endParaRPr lang="en-US" sz="1600" dirty="0"/>
          </a:p>
        </p:txBody>
      </p:sp>
      <p:pic>
        <p:nvPicPr>
          <p:cNvPr id="4" name="Picture 3" descr="ippi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33400"/>
            <a:ext cx="788987" cy="106680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</p:spPr>
      </p:pic>
      <p:pic>
        <p:nvPicPr>
          <p:cNvPr id="5" name="Picture 4" descr="LOGO 5S SEKOLAH betul.jpg"/>
          <p:cNvPicPr>
            <a:picLocks noChangeAspect="1" noChangeArrowheads="1"/>
          </p:cNvPicPr>
          <p:nvPr/>
        </p:nvPicPr>
        <p:blipFill>
          <a:blip r:embed="rId3" cstate="print">
            <a:lum bright="-5000"/>
          </a:blip>
          <a:srcRect/>
          <a:stretch>
            <a:fillRect/>
          </a:stretch>
        </p:blipFill>
        <p:spPr bwMode="auto">
          <a:xfrm>
            <a:off x="7239000" y="533400"/>
            <a:ext cx="1140839" cy="107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4724400" cy="6096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MUTIARA KATA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667000"/>
            <a:ext cx="6019800" cy="365760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2400" dirty="0" smtClean="0"/>
              <a:t>	</a:t>
            </a:r>
          </a:p>
          <a:p>
            <a:pPr marL="514350" indent="-514350"/>
            <a:r>
              <a:rPr lang="en-US" sz="2400" dirty="0" smtClean="0"/>
              <a:t>	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</a:t>
            </a:r>
            <a:r>
              <a:rPr lang="en-US" dirty="0" err="1" smtClean="0"/>
              <a:t>Vokasional</a:t>
            </a:r>
            <a:r>
              <a:rPr lang="en-US" dirty="0" smtClean="0"/>
              <a:t> </a:t>
            </a:r>
            <a:r>
              <a:rPr lang="en-US" dirty="0" err="1" smtClean="0"/>
              <a:t>Segamat</a:t>
            </a:r>
            <a:r>
              <a:rPr lang="en-US" dirty="0" smtClean="0"/>
              <a:t> </a:t>
            </a:r>
            <a:r>
              <a:rPr lang="en-US" dirty="0" err="1" smtClean="0"/>
              <a:t>komited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5S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sistematik</a:t>
            </a:r>
            <a:r>
              <a:rPr lang="en-US" dirty="0" smtClean="0"/>
              <a:t>, </a:t>
            </a:r>
            <a:r>
              <a:rPr lang="en-US" dirty="0" err="1" smtClean="0"/>
              <a:t>kondusif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ippi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33400"/>
            <a:ext cx="788987" cy="106680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</p:spPr>
      </p:pic>
      <p:pic>
        <p:nvPicPr>
          <p:cNvPr id="5" name="Picture 4" descr="LOGO 5S SEKOLAH betul.jpg"/>
          <p:cNvPicPr>
            <a:picLocks noChangeAspect="1" noChangeArrowheads="1"/>
          </p:cNvPicPr>
          <p:nvPr/>
        </p:nvPicPr>
        <p:blipFill>
          <a:blip r:embed="rId3" cstate="print">
            <a:lum bright="-5000"/>
          </a:blip>
          <a:srcRect/>
          <a:stretch>
            <a:fillRect/>
          </a:stretch>
        </p:blipFill>
        <p:spPr bwMode="auto">
          <a:xfrm>
            <a:off x="7239000" y="533400"/>
            <a:ext cx="1140839" cy="107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4724400" cy="6858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SLOGAN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667000"/>
            <a:ext cx="6019800" cy="365760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2800" dirty="0" smtClean="0"/>
              <a:t>5S </a:t>
            </a:r>
            <a:r>
              <a:rPr lang="en-US" sz="2800" dirty="0" err="1" smtClean="0"/>
              <a:t>Aktif</a:t>
            </a:r>
            <a:r>
              <a:rPr lang="en-US" sz="2800" dirty="0" smtClean="0"/>
              <a:t>,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Kondusif</a:t>
            </a:r>
            <a:endParaRPr lang="en-US" sz="2800" dirty="0" smtClean="0"/>
          </a:p>
          <a:p>
            <a:pPr marL="514350" indent="-514350"/>
            <a:endParaRPr lang="en-US" sz="2800" dirty="0" smtClean="0"/>
          </a:p>
          <a:p>
            <a:pPr marL="514350" indent="-514350"/>
            <a:r>
              <a:rPr lang="en-US" dirty="0" smtClean="0"/>
              <a:t>        “5S </a:t>
            </a:r>
            <a:r>
              <a:rPr lang="en-US" dirty="0" err="1" smtClean="0"/>
              <a:t>Aktif</a:t>
            </a:r>
            <a:r>
              <a:rPr lang="en-US" dirty="0" smtClean="0"/>
              <a:t>,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Kondusif</a:t>
            </a:r>
            <a:r>
              <a:rPr lang="en-US" dirty="0" smtClean="0"/>
              <a:t>”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merealisasikan</a:t>
            </a:r>
            <a:r>
              <a:rPr lang="en-US" dirty="0" smtClean="0"/>
              <a:t> </a:t>
            </a:r>
            <a:r>
              <a:rPr lang="en-US" dirty="0" err="1" smtClean="0"/>
              <a:t>persekitaran</a:t>
            </a:r>
            <a:r>
              <a:rPr lang="en-US" dirty="0" smtClean="0"/>
              <a:t> yang </a:t>
            </a:r>
            <a:r>
              <a:rPr lang="en-US" dirty="0" err="1" smtClean="0"/>
              <a:t>sihat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.</a:t>
            </a:r>
          </a:p>
          <a:p>
            <a:pPr marL="514350" indent="-514350"/>
            <a:endParaRPr lang="en-US" sz="2800" dirty="0"/>
          </a:p>
        </p:txBody>
      </p:sp>
      <p:pic>
        <p:nvPicPr>
          <p:cNvPr id="4" name="Picture 3" descr="ippi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33400"/>
            <a:ext cx="788987" cy="106680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</p:spPr>
      </p:pic>
      <p:pic>
        <p:nvPicPr>
          <p:cNvPr id="5" name="Picture 4" descr="LOGO 5S SEKOLAH betul.jpg"/>
          <p:cNvPicPr>
            <a:picLocks noChangeAspect="1" noChangeArrowheads="1"/>
          </p:cNvPicPr>
          <p:nvPr/>
        </p:nvPicPr>
        <p:blipFill>
          <a:blip r:embed="rId4" cstate="print">
            <a:lum bright="-5000"/>
          </a:blip>
          <a:srcRect/>
          <a:stretch>
            <a:fillRect/>
          </a:stretch>
        </p:blipFill>
        <p:spPr bwMode="auto">
          <a:xfrm>
            <a:off x="7239000" y="533400"/>
            <a:ext cx="1140839" cy="107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4724400" cy="6858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JUSTIFIKASI LOGO 5S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438400"/>
            <a:ext cx="6324600" cy="3886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200" dirty="0" smtClean="0"/>
              <a:t>BULATAN BESAR LUAR</a:t>
            </a:r>
            <a:r>
              <a:rPr lang="en-US" sz="1200" b="0" dirty="0" smtClean="0"/>
              <a:t>	 </a:t>
            </a:r>
          </a:p>
          <a:p>
            <a:pPr>
              <a:spcBef>
                <a:spcPts val="0"/>
              </a:spcBef>
            </a:pPr>
            <a:r>
              <a:rPr lang="en-US" sz="1200" b="0" dirty="0" err="1" smtClean="0"/>
              <a:t>Melambangkan</a:t>
            </a:r>
            <a:r>
              <a:rPr lang="en-US" sz="1200" b="0" dirty="0" smtClean="0"/>
              <a:t>  </a:t>
            </a:r>
            <a:r>
              <a:rPr lang="en-US" sz="1200" b="0" dirty="0" err="1" smtClean="0"/>
              <a:t>sebuah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organisasi</a:t>
            </a:r>
            <a:r>
              <a:rPr lang="en-US" sz="1200" b="0" dirty="0" smtClean="0"/>
              <a:t> yang </a:t>
            </a:r>
            <a:r>
              <a:rPr lang="en-US" sz="1200" b="0" dirty="0" err="1" smtClean="0"/>
              <a:t>mengamalkan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sistem</a:t>
            </a:r>
            <a:r>
              <a:rPr lang="en-US" sz="1200" b="0" dirty="0" smtClean="0"/>
              <a:t> 5S </a:t>
            </a:r>
            <a:r>
              <a:rPr lang="en-US" sz="1200" b="0" dirty="0" err="1" smtClean="0"/>
              <a:t>secara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menyeluruh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dan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jalinan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kerjasama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tanpa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mengira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pangkat</a:t>
            </a:r>
            <a:endParaRPr lang="en-US" sz="1200" b="0" dirty="0" smtClean="0"/>
          </a:p>
          <a:p>
            <a:pPr>
              <a:spcBef>
                <a:spcPts val="0"/>
              </a:spcBef>
            </a:pPr>
            <a:r>
              <a:rPr lang="en-US" sz="1200" b="0" dirty="0" smtClean="0"/>
              <a:t> </a:t>
            </a:r>
          </a:p>
          <a:p>
            <a:pPr>
              <a:spcBef>
                <a:spcPts val="0"/>
              </a:spcBef>
            </a:pPr>
            <a:r>
              <a:rPr lang="en-US" sz="1200" dirty="0" smtClean="0"/>
              <a:t>BULATAN KECIL DALAM </a:t>
            </a:r>
          </a:p>
          <a:p>
            <a:pPr>
              <a:spcBef>
                <a:spcPts val="0"/>
              </a:spcBef>
            </a:pPr>
            <a:r>
              <a:rPr lang="en-US" sz="1200" b="0" dirty="0" err="1" smtClean="0"/>
              <a:t>Melambangkan</a:t>
            </a:r>
            <a:r>
              <a:rPr lang="en-US" sz="1200" b="0" dirty="0" smtClean="0"/>
              <a:t> input-input 5S </a:t>
            </a:r>
            <a:r>
              <a:rPr lang="en-US" sz="1200" b="0" dirty="0" err="1" smtClean="0"/>
              <a:t>akan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dibudayakan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secara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berterusan</a:t>
            </a:r>
            <a:endParaRPr lang="en-US" sz="1200" b="0" dirty="0" smtClean="0"/>
          </a:p>
          <a:p>
            <a:pPr>
              <a:spcBef>
                <a:spcPts val="0"/>
              </a:spcBef>
            </a:pPr>
            <a:endParaRPr lang="en-US" sz="1200" b="0" dirty="0" smtClean="0"/>
          </a:p>
          <a:p>
            <a:pPr>
              <a:spcBef>
                <a:spcPts val="0"/>
              </a:spcBef>
            </a:pPr>
            <a:r>
              <a:rPr lang="en-US" sz="1200" b="0" dirty="0" smtClean="0"/>
              <a:t> </a:t>
            </a:r>
            <a:r>
              <a:rPr lang="en-US" sz="1200" dirty="0" smtClean="0"/>
              <a:t>WARNA BIRU </a:t>
            </a:r>
          </a:p>
          <a:p>
            <a:pPr>
              <a:spcBef>
                <a:spcPts val="0"/>
              </a:spcBef>
            </a:pPr>
            <a:r>
              <a:rPr lang="en-US" sz="1200" b="0" dirty="0" err="1" smtClean="0"/>
              <a:t>Simbolik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sikap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rajin</a:t>
            </a:r>
            <a:r>
              <a:rPr lang="en-US" sz="1200" b="0" dirty="0" smtClean="0"/>
              <a:t>, </a:t>
            </a:r>
            <a:r>
              <a:rPr lang="en-US" sz="1200" b="0" dirty="0" err="1" smtClean="0"/>
              <a:t>berdedikasi</a:t>
            </a:r>
            <a:r>
              <a:rPr lang="en-US" sz="1200" b="0" dirty="0" smtClean="0"/>
              <a:t>  </a:t>
            </a:r>
            <a:r>
              <a:rPr lang="en-US" sz="1200" b="0" dirty="0" err="1" smtClean="0"/>
              <a:t>serta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perasaan</a:t>
            </a:r>
            <a:r>
              <a:rPr lang="en-US" sz="1200" b="0" dirty="0" smtClean="0"/>
              <a:t>  </a:t>
            </a:r>
            <a:r>
              <a:rPr lang="en-US" sz="1200" b="0" dirty="0" err="1" smtClean="0"/>
              <a:t>kasih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sayang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seluruh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warga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sekolah</a:t>
            </a:r>
            <a:r>
              <a:rPr lang="en-US" sz="1200" b="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n-US" sz="1200" b="0" dirty="0" smtClean="0"/>
              <a:t> </a:t>
            </a:r>
          </a:p>
          <a:p>
            <a:pPr>
              <a:spcBef>
                <a:spcPts val="0"/>
              </a:spcBef>
            </a:pPr>
            <a:r>
              <a:rPr lang="en-US" sz="1200" dirty="0" smtClean="0"/>
              <a:t>WARNA KUNING </a:t>
            </a:r>
          </a:p>
          <a:p>
            <a:pPr>
              <a:spcBef>
                <a:spcPts val="0"/>
              </a:spcBef>
            </a:pPr>
            <a:r>
              <a:rPr lang="en-US" sz="1200" b="0" dirty="0" err="1" smtClean="0"/>
              <a:t>Simbolik</a:t>
            </a:r>
            <a:r>
              <a:rPr lang="en-US" sz="1200" b="0" dirty="0" smtClean="0"/>
              <a:t> “5S” </a:t>
            </a:r>
            <a:r>
              <a:rPr lang="en-US" sz="1200" b="0" dirty="0" err="1" smtClean="0"/>
              <a:t>dan</a:t>
            </a:r>
            <a:r>
              <a:rPr lang="en-US" sz="1200" b="0" dirty="0" smtClean="0"/>
              <a:t> “ 5S AKTIF,SEKOLAH KONDUSIF ” </a:t>
            </a:r>
            <a:r>
              <a:rPr lang="en-US" sz="1200" b="0" dirty="0" err="1" smtClean="0"/>
              <a:t>sebagai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mercu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keaslian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menjana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fikiran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seluruh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warga</a:t>
            </a:r>
            <a:r>
              <a:rPr lang="en-US" sz="1200" b="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n-US" sz="1200" b="0" dirty="0" smtClean="0"/>
              <a:t> </a:t>
            </a:r>
          </a:p>
          <a:p>
            <a:pPr>
              <a:spcBef>
                <a:spcPts val="0"/>
              </a:spcBef>
            </a:pPr>
            <a:r>
              <a:rPr lang="en-US" sz="1200" dirty="0" smtClean="0"/>
              <a:t>WARNA PUTIH </a:t>
            </a:r>
          </a:p>
          <a:p>
            <a:pPr>
              <a:spcBef>
                <a:spcPts val="0"/>
              </a:spcBef>
            </a:pPr>
            <a:r>
              <a:rPr lang="en-US" sz="1200" b="0" dirty="0" smtClean="0"/>
              <a:t>“SISIH,SAPU,SENTIASA AMAL” </a:t>
            </a:r>
            <a:r>
              <a:rPr lang="en-US" sz="1200" b="0" dirty="0" err="1" smtClean="0"/>
              <a:t>pada</a:t>
            </a:r>
            <a:r>
              <a:rPr lang="en-US" sz="1200" b="0" dirty="0" smtClean="0"/>
              <a:t> logo </a:t>
            </a:r>
            <a:r>
              <a:rPr lang="en-US" sz="1200" b="0" dirty="0" err="1" smtClean="0"/>
              <a:t>membuktikan</a:t>
            </a:r>
            <a:r>
              <a:rPr lang="en-US" sz="1200" b="0" dirty="0" smtClean="0"/>
              <a:t>  </a:t>
            </a:r>
            <a:r>
              <a:rPr lang="en-US" sz="1200" b="0" dirty="0" err="1" smtClean="0"/>
              <a:t>kesucian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hati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dan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amanah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sentiasa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dipelihara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dalam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melaksanakan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tugas</a:t>
            </a:r>
            <a:r>
              <a:rPr lang="en-US" sz="1200" b="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n-US" sz="1200" b="0" dirty="0" smtClean="0"/>
              <a:t> </a:t>
            </a:r>
          </a:p>
          <a:p>
            <a:pPr>
              <a:spcBef>
                <a:spcPts val="0"/>
              </a:spcBef>
            </a:pPr>
            <a:r>
              <a:rPr lang="en-US" sz="1200" dirty="0" smtClean="0"/>
              <a:t>WARNA MERAH </a:t>
            </a:r>
          </a:p>
          <a:p>
            <a:pPr>
              <a:spcBef>
                <a:spcPts val="0"/>
              </a:spcBef>
            </a:pPr>
            <a:r>
              <a:rPr lang="en-US" sz="1200" b="0" dirty="0" smtClean="0"/>
              <a:t>“SUSUN,SERAGAM” </a:t>
            </a:r>
            <a:r>
              <a:rPr lang="en-US" sz="1200" b="0" dirty="0" err="1" smtClean="0"/>
              <a:t>pada</a:t>
            </a:r>
            <a:r>
              <a:rPr lang="en-US" sz="1200" b="0" dirty="0" smtClean="0"/>
              <a:t> logo </a:t>
            </a:r>
            <a:r>
              <a:rPr lang="en-US" sz="1200" b="0" dirty="0" err="1" smtClean="0"/>
              <a:t>menyerlahkan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ketegasan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dalam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melaksanakan</a:t>
            </a:r>
            <a:r>
              <a:rPr lang="en-US" sz="1200" b="0" dirty="0" smtClean="0"/>
              <a:t> </a:t>
            </a:r>
            <a:r>
              <a:rPr lang="en-US" sz="1200" b="0" dirty="0" err="1" smtClean="0"/>
              <a:t>tugas</a:t>
            </a:r>
            <a:endParaRPr lang="en-US" sz="1200" b="0" dirty="0" smtClean="0"/>
          </a:p>
          <a:p>
            <a:pPr marL="514350" indent="-514350"/>
            <a:endParaRPr lang="en-US" sz="2800" dirty="0"/>
          </a:p>
        </p:txBody>
      </p:sp>
      <p:pic>
        <p:nvPicPr>
          <p:cNvPr id="4" name="Picture 3" descr="ippi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33400"/>
            <a:ext cx="788987" cy="106680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</p:spPr>
      </p:pic>
      <p:pic>
        <p:nvPicPr>
          <p:cNvPr id="5" name="Picture 4" descr="LOGO 5S SEKOLAH betul.jpg"/>
          <p:cNvPicPr>
            <a:picLocks noChangeAspect="1" noChangeArrowheads="1"/>
          </p:cNvPicPr>
          <p:nvPr/>
        </p:nvPicPr>
        <p:blipFill>
          <a:blip r:embed="rId3" cstate="print">
            <a:lum bright="-5000"/>
          </a:blip>
          <a:srcRect/>
          <a:stretch>
            <a:fillRect/>
          </a:stretch>
        </p:blipFill>
        <p:spPr bwMode="auto">
          <a:xfrm>
            <a:off x="5638800" y="304800"/>
            <a:ext cx="2741039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4724400" cy="6858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maksud</a:t>
            </a:r>
            <a:r>
              <a:rPr lang="en-US" dirty="0" smtClean="0"/>
              <a:t> 5 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667000"/>
            <a:ext cx="6019800" cy="3657600"/>
          </a:xfrm>
        </p:spPr>
        <p:txBody>
          <a:bodyPr>
            <a:noAutofit/>
          </a:bodyPr>
          <a:lstStyle/>
          <a:p>
            <a:pPr marL="514350" indent="-514350"/>
            <a:endParaRPr lang="en-US" sz="2800" dirty="0"/>
          </a:p>
        </p:txBody>
      </p:sp>
      <p:pic>
        <p:nvPicPr>
          <p:cNvPr id="4" name="Picture 3" descr="ippi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33400"/>
            <a:ext cx="788987" cy="106680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</p:spPr>
      </p:pic>
      <p:pic>
        <p:nvPicPr>
          <p:cNvPr id="5" name="Picture 4" descr="LOGO 5S SEKOLAH betul.jpg"/>
          <p:cNvPicPr>
            <a:picLocks noChangeAspect="1" noChangeArrowheads="1"/>
          </p:cNvPicPr>
          <p:nvPr/>
        </p:nvPicPr>
        <p:blipFill>
          <a:blip r:embed="rId4" cstate="print">
            <a:lum bright="-5000"/>
          </a:blip>
          <a:srcRect/>
          <a:stretch>
            <a:fillRect/>
          </a:stretch>
        </p:blipFill>
        <p:spPr bwMode="auto">
          <a:xfrm>
            <a:off x="7239000" y="533400"/>
            <a:ext cx="1140839" cy="107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Arrow 5"/>
          <p:cNvSpPr/>
          <p:nvPr/>
        </p:nvSpPr>
        <p:spPr>
          <a:xfrm>
            <a:off x="1219200" y="1828800"/>
            <a:ext cx="7473316" cy="3098800"/>
          </a:xfrm>
          <a:prstGeom prst="rightArrow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" name="Group 6"/>
          <p:cNvGrpSpPr/>
          <p:nvPr/>
        </p:nvGrpSpPr>
        <p:grpSpPr>
          <a:xfrm>
            <a:off x="304800" y="3581400"/>
            <a:ext cx="1447800" cy="2895600"/>
            <a:chOff x="1335" y="1346200"/>
            <a:chExt cx="1076658" cy="2895600"/>
          </a:xfrm>
        </p:grpSpPr>
        <p:sp>
          <p:nvSpPr>
            <p:cNvPr id="8" name="Rounded Rectangle 7"/>
            <p:cNvSpPr/>
            <p:nvPr/>
          </p:nvSpPr>
          <p:spPr>
            <a:xfrm>
              <a:off x="1335" y="1346200"/>
              <a:ext cx="1076658" cy="28956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8001" y="1346200"/>
              <a:ext cx="971542" cy="27904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r>
                <a:rPr lang="en-US" sz="2000" kern="1200" dirty="0" smtClean="0"/>
                <a:t>SEIRI</a:t>
              </a:r>
            </a:p>
            <a:p>
              <a:pPr lvl="0" algn="ctr" defTabSz="889000">
                <a:spcBef>
                  <a:spcPct val="0"/>
                </a:spcBef>
              </a:pPr>
              <a:r>
                <a:rPr lang="en-US" sz="2000" kern="1200" dirty="0" smtClean="0"/>
                <a:t>(SISIH) </a:t>
              </a:r>
              <a:r>
                <a:rPr lang="en-US" sz="1100" kern="1200" dirty="0" smtClean="0"/>
                <a:t>MEMBERIKAN TUMPUAN KEPADA PENGASINGAN DAN PELUPUSAN BARANGAN / FAIL YANG TIDAK DIPERLUKAN DI TEMPAT KERJA</a:t>
              </a:r>
              <a:endParaRPr lang="en-US" sz="11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828800" y="4191000"/>
            <a:ext cx="1439331" cy="2286000"/>
            <a:chOff x="1234910" y="1879600"/>
            <a:chExt cx="1439331" cy="2286000"/>
          </a:xfrm>
        </p:grpSpPr>
        <p:sp>
          <p:nvSpPr>
            <p:cNvPr id="11" name="Rounded Rectangle 10"/>
            <p:cNvSpPr/>
            <p:nvPr/>
          </p:nvSpPr>
          <p:spPr>
            <a:xfrm>
              <a:off x="1234910" y="1879600"/>
              <a:ext cx="1439331" cy="2286000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1311110" y="1955800"/>
              <a:ext cx="1298807" cy="21454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SEISO (SUSUN) </a:t>
              </a:r>
              <a:r>
                <a:rPr lang="en-US" sz="1100" kern="1200" dirty="0" smtClean="0"/>
                <a:t>MENYUSUN BARANGAN / FAIL DENGAN TERATUR, KEMAS, BERKESAN DAN SELAMAT MENGIKUT KEPENTINGAN PENGGUNAANNYA</a:t>
              </a:r>
              <a:endParaRPr lang="en-US" sz="11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352800" y="3124200"/>
            <a:ext cx="1676400" cy="3352800"/>
            <a:chOff x="2301194" y="425449"/>
            <a:chExt cx="1295467" cy="3352800"/>
          </a:xfrm>
        </p:grpSpPr>
        <p:sp>
          <p:nvSpPr>
            <p:cNvPr id="14" name="Rounded Rectangle 13"/>
            <p:cNvSpPr/>
            <p:nvPr/>
          </p:nvSpPr>
          <p:spPr>
            <a:xfrm>
              <a:off x="2301194" y="425449"/>
              <a:ext cx="1295467" cy="335280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2418964" y="495299"/>
              <a:ext cx="1168989" cy="32263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SEITON (SAPU) </a:t>
              </a:r>
              <a:r>
                <a:rPr lang="en-US" sz="1100" kern="1200" dirty="0" smtClean="0"/>
                <a:t>MEMASTIKAN TEMPAT KERJA DAN PERALATAN SENTIASA BERSIH DARI HABUK/DEBU BAGI MENGHASILKAN TEMPAT KERJA SELESA DAN SELAMAT UNTUK PENINGKATAN KUALITI KERJA DAN PERKHIDMATAN</a:t>
              </a:r>
              <a:endParaRPr lang="en-US" sz="1100" kern="12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105400" y="4114800"/>
            <a:ext cx="1905000" cy="2362200"/>
            <a:chOff x="4216466" y="1041400"/>
            <a:chExt cx="1676938" cy="1981200"/>
          </a:xfrm>
        </p:grpSpPr>
        <p:sp>
          <p:nvSpPr>
            <p:cNvPr id="20" name="Rounded Rectangle 19"/>
            <p:cNvSpPr/>
            <p:nvPr/>
          </p:nvSpPr>
          <p:spPr>
            <a:xfrm>
              <a:off x="4216466" y="1041400"/>
              <a:ext cx="1676938" cy="198120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4365404" y="1123261"/>
              <a:ext cx="1513216" cy="18174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SEIKETSU (SERAGAM) </a:t>
              </a:r>
              <a:r>
                <a:rPr lang="en-US" sz="1100" kern="1200" dirty="0" smtClean="0"/>
                <a:t>BERMAKSUD SEKEADAAN, SEBENTUK DAN SEWARNA SAMA ADA PADA CIRI-CIRI, SUSUN ATUR ATAU PERATURANNYA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086600" y="3429000"/>
            <a:ext cx="1828800" cy="3047998"/>
            <a:chOff x="6118733" y="1322277"/>
            <a:chExt cx="1315444" cy="2081060"/>
          </a:xfrm>
        </p:grpSpPr>
        <p:sp>
          <p:nvSpPr>
            <p:cNvPr id="23" name="Rounded Rectangle 22"/>
            <p:cNvSpPr/>
            <p:nvPr/>
          </p:nvSpPr>
          <p:spPr>
            <a:xfrm>
              <a:off x="6118733" y="1571302"/>
              <a:ext cx="1315444" cy="1832035"/>
            </a:xfrm>
            <a:prstGeom prst="roundRect">
              <a:avLst/>
            </a:prstGeom>
            <a:solidFill>
              <a:srgbClr val="ECA82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6118733" y="1322277"/>
              <a:ext cx="1285933" cy="20290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SHITSUKE (SENTIASA AMAL)  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/>
                <a:t>USAHA MENGEKALKAN 4S YANG PERTAMA DI SAMPING PENAMBAHBAIKAN BERTERUSAN KEPADA SELURUH WARGA KERJA</a:t>
              </a:r>
              <a:endParaRPr lang="en-US" sz="11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4724400" cy="6858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PENGENALAN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391400" cy="41148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</a:pPr>
            <a:r>
              <a:rPr lang="en-US" dirty="0" smtClean="0"/>
              <a:t>	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mula</a:t>
            </a:r>
            <a:r>
              <a:rPr lang="en-US" dirty="0" smtClean="0"/>
              <a:t> </a:t>
            </a:r>
            <a:r>
              <a:rPr lang="en-US" dirty="0" err="1" smtClean="0"/>
              <a:t>dibina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26 </a:t>
            </a:r>
            <a:r>
              <a:rPr lang="en-US" dirty="0" err="1" smtClean="0"/>
              <a:t>Oktober</a:t>
            </a:r>
            <a:r>
              <a:rPr lang="en-US" dirty="0" smtClean="0"/>
              <a:t> </a:t>
            </a:r>
            <a:r>
              <a:rPr lang="en-US" dirty="0" smtClean="0"/>
              <a:t>1983.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</a:p>
          <a:p>
            <a:pPr marL="514350" indent="-514350">
              <a:spcBef>
                <a:spcPts val="0"/>
              </a:spcBef>
            </a:pPr>
            <a:r>
              <a:rPr lang="en-US" dirty="0" err="1" smtClean="0"/>
              <a:t>dibina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25 Mac 1986. </a:t>
            </a:r>
            <a:r>
              <a:rPr lang="en-US" dirty="0" err="1" smtClean="0"/>
              <a:t>Kemasukan</a:t>
            </a:r>
            <a:r>
              <a:rPr lang="en-US" dirty="0" smtClean="0"/>
              <a:t> </a:t>
            </a:r>
            <a:r>
              <a:rPr lang="en-US" dirty="0" err="1" smtClean="0"/>
              <a:t>pelajar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spcBef>
                <a:spcPts val="0"/>
              </a:spcBef>
            </a:pPr>
            <a:r>
              <a:rPr lang="en-US" dirty="0" smtClean="0"/>
              <a:t>yang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21 April 1986.</a:t>
            </a:r>
          </a:p>
          <a:p>
            <a:pPr marL="514350" indent="-514350">
              <a:spcBef>
                <a:spcPts val="0"/>
              </a:spcBef>
            </a:pPr>
            <a:r>
              <a:rPr lang="en-US" dirty="0" smtClean="0"/>
              <a:t>	</a:t>
            </a:r>
            <a:r>
              <a:rPr lang="en-US" dirty="0" err="1" smtClean="0"/>
              <a:t>Jurusan</a:t>
            </a:r>
            <a:r>
              <a:rPr lang="en-US" dirty="0" smtClean="0"/>
              <a:t> yang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</a:p>
          <a:p>
            <a:pPr marL="514350" indent="-514350">
              <a:spcBef>
                <a:spcPts val="0"/>
              </a:spcBef>
            </a:pPr>
            <a:r>
              <a:rPr lang="en-US" dirty="0" err="1" smtClean="0"/>
              <a:t>vokasional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Automotif</a:t>
            </a:r>
            <a:r>
              <a:rPr lang="en-US" dirty="0" smtClean="0"/>
              <a:t> (AUTO), </a:t>
            </a:r>
            <a:r>
              <a:rPr lang="en-US" dirty="0" err="1" smtClean="0"/>
              <a:t>Amalan</a:t>
            </a:r>
            <a:r>
              <a:rPr lang="en-US" dirty="0" smtClean="0"/>
              <a:t> </a:t>
            </a:r>
            <a:r>
              <a:rPr lang="en-US" dirty="0" err="1" smtClean="0"/>
              <a:t>Bengkel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</a:p>
          <a:p>
            <a:pPr marL="514350" indent="-514350">
              <a:spcBef>
                <a:spcPts val="0"/>
              </a:spcBef>
            </a:pPr>
            <a:r>
              <a:rPr lang="en-US" dirty="0" smtClean="0"/>
              <a:t>(ABM), </a:t>
            </a:r>
            <a:r>
              <a:rPr lang="en-US" dirty="0" err="1" smtClean="0"/>
              <a:t>Binaan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(BB), </a:t>
            </a:r>
            <a:r>
              <a:rPr lang="en-US" dirty="0" err="1" smtClean="0"/>
              <a:t>Elektrik</a:t>
            </a:r>
            <a:r>
              <a:rPr lang="en-US" dirty="0" smtClean="0"/>
              <a:t> &amp;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pPr marL="514350" indent="-514350">
              <a:spcBef>
                <a:spcPts val="0"/>
              </a:spcBef>
            </a:pPr>
            <a:r>
              <a:rPr lang="en-US" dirty="0" smtClean="0"/>
              <a:t>(ELEN</a:t>
            </a:r>
            <a:r>
              <a:rPr lang="en-US" dirty="0" smtClean="0"/>
              <a:t>), </a:t>
            </a:r>
            <a:r>
              <a:rPr lang="en-US" dirty="0" err="1" smtClean="0"/>
              <a:t>Kimpalan</a:t>
            </a:r>
            <a:r>
              <a:rPr lang="en-US" dirty="0" smtClean="0"/>
              <a:t> (KIM)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Penyejukan</a:t>
            </a:r>
            <a:r>
              <a:rPr lang="en-US" dirty="0" smtClean="0"/>
              <a:t> &amp; </a:t>
            </a:r>
            <a:r>
              <a:rPr lang="en-US" dirty="0" err="1" smtClean="0"/>
              <a:t>Penyamanan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spcBef>
                <a:spcPts val="0"/>
              </a:spcBef>
            </a:pPr>
            <a:r>
              <a:rPr lang="en-US" dirty="0" err="1" smtClean="0"/>
              <a:t>Udara</a:t>
            </a:r>
            <a:r>
              <a:rPr lang="en-US" dirty="0" smtClean="0"/>
              <a:t> (PPU).</a:t>
            </a:r>
          </a:p>
          <a:p>
            <a:pPr marL="514350" indent="-514350">
              <a:spcBef>
                <a:spcPts val="0"/>
              </a:spcBef>
            </a:pPr>
            <a:r>
              <a:rPr lang="en-US" dirty="0" smtClean="0"/>
              <a:t>	</a:t>
            </a:r>
            <a:r>
              <a:rPr lang="en-US" dirty="0" err="1" smtClean="0"/>
              <a:t>Manakala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kemahiran</a:t>
            </a:r>
            <a:r>
              <a:rPr lang="en-US" dirty="0" smtClean="0"/>
              <a:t> pula, </a:t>
            </a:r>
            <a:r>
              <a:rPr lang="en-US" dirty="0" err="1" smtClean="0"/>
              <a:t>kursus</a:t>
            </a:r>
            <a:r>
              <a:rPr lang="en-US" dirty="0" smtClean="0"/>
              <a:t> </a:t>
            </a:r>
            <a:r>
              <a:rPr lang="en-US" dirty="0" err="1" smtClean="0"/>
              <a:t>Juruteknik</a:t>
            </a:r>
            <a:r>
              <a:rPr lang="en-US" dirty="0" smtClean="0"/>
              <a:t> </a:t>
            </a:r>
          </a:p>
          <a:p>
            <a:pPr marL="514350" indent="-514350">
              <a:spcBef>
                <a:spcPts val="0"/>
              </a:spcBef>
            </a:pPr>
            <a:r>
              <a:rPr lang="en-US" dirty="0" err="1" smtClean="0"/>
              <a:t>Elektrik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(</a:t>
            </a:r>
            <a:r>
              <a:rPr lang="en-US" dirty="0" smtClean="0"/>
              <a:t>JER), </a:t>
            </a:r>
            <a:r>
              <a:rPr lang="en-US" dirty="0" err="1" smtClean="0"/>
              <a:t>Juruteknik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spcBef>
                <a:spcPts val="0"/>
              </a:spcBef>
            </a:pPr>
            <a:r>
              <a:rPr lang="en-US" dirty="0" err="1" smtClean="0"/>
              <a:t>Industri-Peralatan</a:t>
            </a:r>
            <a:r>
              <a:rPr lang="en-US" dirty="0" smtClean="0"/>
              <a:t> (JREIP), </a:t>
            </a:r>
            <a:r>
              <a:rPr lang="en-US" dirty="0" err="1" smtClean="0"/>
              <a:t>Mekanik</a:t>
            </a:r>
            <a:r>
              <a:rPr lang="en-US" dirty="0" smtClean="0"/>
              <a:t> </a:t>
            </a:r>
            <a:r>
              <a:rPr lang="en-US" dirty="0" err="1" smtClean="0"/>
              <a:t>Kenderaan</a:t>
            </a:r>
            <a:r>
              <a:rPr lang="en-US" dirty="0" smtClean="0"/>
              <a:t> Motor </a:t>
            </a:r>
          </a:p>
          <a:p>
            <a:pPr marL="514350" indent="-514350">
              <a:spcBef>
                <a:spcPts val="0"/>
              </a:spcBef>
            </a:pPr>
            <a:r>
              <a:rPr lang="en-US" dirty="0" smtClean="0"/>
              <a:t>(MKM), </a:t>
            </a:r>
            <a:r>
              <a:rPr lang="en-US" dirty="0" err="1" smtClean="0"/>
              <a:t>Jurukimpal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JKIMP), </a:t>
            </a:r>
            <a:r>
              <a:rPr lang="en-US" dirty="0" err="1" smtClean="0"/>
              <a:t>Juruteknik</a:t>
            </a:r>
            <a:r>
              <a:rPr lang="en-US" dirty="0" smtClean="0"/>
              <a:t> </a:t>
            </a:r>
            <a:r>
              <a:rPr lang="en-US" dirty="0" err="1" smtClean="0"/>
              <a:t>Elektrik</a:t>
            </a:r>
            <a:r>
              <a:rPr lang="en-US" dirty="0" smtClean="0"/>
              <a:t> (</a:t>
            </a:r>
            <a:r>
              <a:rPr lang="en-US" dirty="0" smtClean="0"/>
              <a:t>JTE), </a:t>
            </a:r>
          </a:p>
          <a:p>
            <a:pPr marL="514350" indent="-514350">
              <a:spcBef>
                <a:spcPts val="0"/>
              </a:spcBef>
            </a:pPr>
            <a:r>
              <a:rPr lang="en-US" dirty="0" err="1" smtClean="0"/>
              <a:t>Juruteknik</a:t>
            </a:r>
            <a:r>
              <a:rPr lang="en-US" dirty="0" smtClean="0"/>
              <a:t> </a:t>
            </a:r>
            <a:r>
              <a:rPr lang="en-US" dirty="0" err="1" smtClean="0"/>
              <a:t>Automotif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JTA), </a:t>
            </a:r>
            <a:r>
              <a:rPr lang="en-US" dirty="0" err="1" smtClean="0"/>
              <a:t>Juruteknik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</a:p>
          <a:p>
            <a:pPr marL="514350" indent="-514350">
              <a:spcBef>
                <a:spcPts val="0"/>
              </a:spcBef>
            </a:pPr>
            <a:r>
              <a:rPr lang="en-US" dirty="0" err="1" smtClean="0"/>
              <a:t>Industri-Peralatan</a:t>
            </a:r>
            <a:r>
              <a:rPr lang="en-US" dirty="0" smtClean="0"/>
              <a:t> (</a:t>
            </a:r>
            <a:r>
              <a:rPr lang="en-US" dirty="0" smtClean="0"/>
              <a:t>JTEIP)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Perabot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PP).</a:t>
            </a:r>
            <a:endParaRPr lang="en-US" dirty="0" smtClean="0"/>
          </a:p>
          <a:p>
            <a:pPr marL="514350" indent="-514350"/>
            <a:endParaRPr lang="en-US" sz="2800" dirty="0"/>
          </a:p>
        </p:txBody>
      </p:sp>
      <p:pic>
        <p:nvPicPr>
          <p:cNvPr id="4" name="Picture 3" descr="ippi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33400"/>
            <a:ext cx="788987" cy="106680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</p:spPr>
      </p:pic>
      <p:pic>
        <p:nvPicPr>
          <p:cNvPr id="5" name="Picture 4" descr="LOGO 5S SEKOLAH betul.jpg"/>
          <p:cNvPicPr>
            <a:picLocks noChangeAspect="1" noChangeArrowheads="1"/>
          </p:cNvPicPr>
          <p:nvPr/>
        </p:nvPicPr>
        <p:blipFill>
          <a:blip r:embed="rId4" cstate="print">
            <a:lum bright="-5000"/>
          </a:blip>
          <a:srcRect/>
          <a:stretch>
            <a:fillRect/>
          </a:stretch>
        </p:blipFill>
        <p:spPr bwMode="auto">
          <a:xfrm>
            <a:off x="7239000" y="533400"/>
            <a:ext cx="1140839" cy="107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209</TotalTime>
  <Words>295</Words>
  <Application>Microsoft Office PowerPoint</Application>
  <PresentationFormat>On-screen Show (4:3)</PresentationFormat>
  <Paragraphs>68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POLISI</vt:lpstr>
      <vt:lpstr>OBJEKTIF 5S</vt:lpstr>
      <vt:lpstr>  TUGAS DAN TANGGUNGJAWAB                          JK INDUK</vt:lpstr>
      <vt:lpstr>MUTIARA KATA</vt:lpstr>
      <vt:lpstr>SLOGAN</vt:lpstr>
      <vt:lpstr>JUSTIFIKASI LOGO 5S</vt:lpstr>
      <vt:lpstr>maksud 5 s </vt:lpstr>
      <vt:lpstr>PENGENALAN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POLISI</dc:title>
  <dc:creator>XP</dc:creator>
  <cp:lastModifiedBy>XP</cp:lastModifiedBy>
  <cp:revision>25</cp:revision>
  <dcterms:created xsi:type="dcterms:W3CDTF">2012-02-21T05:44:24Z</dcterms:created>
  <dcterms:modified xsi:type="dcterms:W3CDTF">2012-03-12T02:26:21Z</dcterms:modified>
</cp:coreProperties>
</file>